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ymbol_trans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4876800"/>
            <a:ext cx="1834007" cy="18288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36pt_wh-red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14400" y="396498"/>
            <a:ext cx="1788600" cy="30073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rot="5400000" flipH="1" flipV="1">
            <a:off x="-2514600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8072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ymbol_trans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4876800"/>
            <a:ext cx="1834007" cy="1828800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239000" cy="947739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40115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36pt_wh-red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14400" y="396498"/>
            <a:ext cx="1788600" cy="300738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rot="5400000" flipH="1" flipV="1">
            <a:off x="-2514600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2667000" y="381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Univers 45 Light" pitchFamily="34" charset="0"/>
              </a:rPr>
              <a:t>Department</a:t>
            </a:r>
            <a:r>
              <a:rPr lang="en-US" b="0" baseline="0" dirty="0" smtClean="0">
                <a:solidFill>
                  <a:schemeClr val="tx1"/>
                </a:solidFill>
                <a:latin typeface="Univers 45 Light" pitchFamily="34" charset="0"/>
              </a:rPr>
              <a:t> of Mechanical &amp; Aerospace Engineering</a:t>
            </a:r>
            <a:endParaRPr lang="en-US" b="0" dirty="0">
              <a:solidFill>
                <a:schemeClr val="tx1"/>
              </a:solidFill>
              <a:latin typeface="Univers 45 Light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36pt_wh-red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5400" y="395514"/>
            <a:ext cx="1788600" cy="30073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rot="5400000" flipH="1" flipV="1">
            <a:off x="-2514600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685800"/>
            <a:ext cx="914400" cy="56254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685800"/>
            <a:ext cx="2438400" cy="56254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685800"/>
            <a:ext cx="5276088" cy="56235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36pt_wh-red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396498"/>
            <a:ext cx="1788600" cy="3007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 flipH="1" flipV="1">
            <a:off x="-2514600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667000" y="392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Univers 45 Light" pitchFamily="34" charset="0"/>
              </a:rPr>
              <a:t>Department</a:t>
            </a:r>
            <a:r>
              <a:rPr lang="en-US" b="0" baseline="0" dirty="0" smtClean="0">
                <a:solidFill>
                  <a:schemeClr val="tx1"/>
                </a:solidFill>
                <a:latin typeface="Univers 45 Light" pitchFamily="34" charset="0"/>
              </a:rPr>
              <a:t> of Mechanical &amp; Aerospace Engineering</a:t>
            </a:r>
            <a:endParaRPr lang="en-US" b="0" dirty="0">
              <a:solidFill>
                <a:schemeClr val="tx1"/>
              </a:solidFill>
              <a:latin typeface="Univers 45 Light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685800"/>
            <a:ext cx="914400" cy="5865896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685800"/>
            <a:ext cx="7333488" cy="5174566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36pt_wh-red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396498"/>
            <a:ext cx="1788600" cy="3007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 flipH="1" flipV="1">
            <a:off x="-2514600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667000" y="381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Univers 45 Light" pitchFamily="34" charset="0"/>
              </a:rPr>
              <a:t>Department</a:t>
            </a:r>
            <a:r>
              <a:rPr lang="en-US" b="0" baseline="0" dirty="0" smtClean="0">
                <a:solidFill>
                  <a:schemeClr val="tx1"/>
                </a:solidFill>
                <a:latin typeface="Univers 45 Light" pitchFamily="34" charset="0"/>
              </a:rPr>
              <a:t> of Mechanical &amp; Aerospace Engineering</a:t>
            </a:r>
            <a:endParaRPr lang="en-US" b="0" dirty="0">
              <a:solidFill>
                <a:schemeClr val="tx1"/>
              </a:solidFill>
              <a:latin typeface="Univers 45 Light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ymbol_trans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90600" y="4876800"/>
            <a:ext cx="1834007" cy="1828800"/>
          </a:xfrm>
          <a:prstGeom prst="rect">
            <a:avLst/>
          </a:prstGeom>
        </p:spPr>
      </p:pic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8072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646EF0-A6B4-4182-859C-0E7FCE5C3BDA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8A95F7F-95E8-468A-9C82-2468E5CD9D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36pt_wh-red.eps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14400" y="396498"/>
            <a:ext cx="1788600" cy="300738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rot="5400000" flipH="1" flipV="1">
            <a:off x="-2514600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667000" y="381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Univers 45 Light" pitchFamily="34" charset="0"/>
              </a:rPr>
              <a:t>Department</a:t>
            </a:r>
            <a:r>
              <a:rPr lang="en-US" b="0" baseline="0" dirty="0" smtClean="0">
                <a:solidFill>
                  <a:schemeClr val="tx1"/>
                </a:solidFill>
                <a:latin typeface="Univers 45 Light" pitchFamily="34" charset="0"/>
              </a:rPr>
              <a:t> of Mechanical &amp; Aerospace Engineering</a:t>
            </a:r>
            <a:endParaRPr lang="en-US" b="0" dirty="0">
              <a:solidFill>
                <a:schemeClr val="tx1"/>
              </a:solidFill>
              <a:latin typeface="Univers 45 Light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9906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Undergraduate Research Project Title:</a:t>
            </a:r>
            <a:br>
              <a:rPr lang="en-US" sz="1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en-US" sz="1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Student:</a:t>
            </a:r>
            <a:br>
              <a:rPr lang="en-US" sz="1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en-US" sz="1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Advisor:  Professor   </a:t>
            </a:r>
            <a:endParaRPr lang="en-US" sz="1600" b="1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886200" cy="4572000"/>
          </a:xfrm>
        </p:spPr>
        <p:txBody>
          <a:bodyPr>
            <a:normAutofit/>
          </a:bodyPr>
          <a:lstStyle/>
          <a:p>
            <a:pPr marL="231775" indent="-220663"/>
            <a:r>
              <a:rPr lang="en-US" sz="1600" dirty="0" smtClean="0">
                <a:latin typeface="Arial" pitchFamily="34" charset="0"/>
                <a:cs typeface="Arial" pitchFamily="34" charset="0"/>
              </a:rPr>
              <a:t>Abstract</a:t>
            </a:r>
          </a:p>
          <a:p>
            <a:pPr marL="231775" indent="-220663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31775" indent="-220663"/>
            <a:r>
              <a:rPr lang="en-US" sz="1600" dirty="0" smtClean="0">
                <a:latin typeface="Arial" pitchFamily="34" charset="0"/>
                <a:cs typeface="Arial" pitchFamily="34" charset="0"/>
              </a:rPr>
              <a:t>Main Activities</a:t>
            </a:r>
          </a:p>
          <a:p>
            <a:pPr marL="231775" indent="-220663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31775" indent="-220663"/>
            <a:r>
              <a:rPr lang="en-US" sz="1600" dirty="0" smtClean="0">
                <a:latin typeface="Arial" pitchFamily="34" charset="0"/>
                <a:cs typeface="Arial" pitchFamily="34" charset="0"/>
              </a:rPr>
              <a:t>Primary Accomplishments</a:t>
            </a:r>
          </a:p>
          <a:p>
            <a:pPr marL="231775" indent="-220663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31775" indent="-220663"/>
            <a:r>
              <a:rPr lang="en-US" sz="1600" dirty="0" smtClean="0">
                <a:latin typeface="Arial" pitchFamily="34" charset="0"/>
                <a:cs typeface="Arial" pitchFamily="34" charset="0"/>
              </a:rPr>
              <a:t>Acknowledgments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81600" y="1905000"/>
            <a:ext cx="3505200" cy="457200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Photo or Graph of data, lab setup and  the like,  that best summarizes the project thrust, and a Caption describing the material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C00000"/>
      </a:accent1>
      <a:accent2>
        <a:srgbClr val="FF000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2F2F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36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Century Gothic</vt:lpstr>
      <vt:lpstr>Univers 45 Light</vt:lpstr>
      <vt:lpstr>Verdana</vt:lpstr>
      <vt:lpstr>Wingdings 2</vt:lpstr>
      <vt:lpstr>Verve</vt:lpstr>
      <vt:lpstr>Undergraduate Research Project Title: Student: Advisor:  Professor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chtran</dc:creator>
  <cp:lastModifiedBy>Katlyn Hardison</cp:lastModifiedBy>
  <cp:revision>28</cp:revision>
  <dcterms:created xsi:type="dcterms:W3CDTF">2011-09-09T15:28:03Z</dcterms:created>
  <dcterms:modified xsi:type="dcterms:W3CDTF">2016-07-28T12:10:04Z</dcterms:modified>
</cp:coreProperties>
</file>