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2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5F48-A68B-4B4B-838E-0596CDE0C6AD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DAC89-FF61-47A9-837C-46FBF598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14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2D4A-E85D-4E29-8E73-F1A36FE188E9}" type="datetime1">
              <a:rPr lang="en-US" smtClean="0"/>
              <a:t>2/19/2018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3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958C-DBD8-493F-ABE3-97AF55407F8A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1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1830-4F20-4387-BA92-A5C920C286FF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6140-8698-4806-9C3B-DA50898DEA37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9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64C5-7706-48CF-A08D-71A1446C43EE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0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C418-71CE-4265-A5FB-50E5E1FB64A4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61DC-1CDA-4F38-A2A9-F5EB26886529}" type="datetime1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4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8F24-3FA7-4014-BB99-B67970A91416}" type="datetime1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6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7B4D-C867-4354-AF1B-09237281FF63}" type="datetime1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D03D-DF14-4C4F-98DF-15B901C7F1DD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3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ABD-323F-4AB8-A9C6-C0246A731F7A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0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56351"/>
            <a:ext cx="9144000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736" y="874474"/>
            <a:ext cx="7357557" cy="704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36" y="1819123"/>
            <a:ext cx="6222093" cy="3028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E49831E-4DF4-4472-AB10-186560BFF73A}" type="datetime1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7968E5-736B-480B-B04E-4124262B06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07" y="5224651"/>
            <a:ext cx="1058285" cy="105569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43059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77"/>
            <a:ext cx="870857" cy="41930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70857" y="30629"/>
            <a:ext cx="474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Mechanical and Aerospace Engineering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5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5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6140-8698-4806-9C3B-DA50898DEA37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68E5-736B-480B-B04E-4124262B0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4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E1" id="{5A938FB3-57CF-4C95-9DE8-7997C03E9CA2}" vid="{07EEAB1D-AF64-47D0-983B-A6DA689CD1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Aslyn Rhiann Rau</dc:creator>
  <cp:lastModifiedBy>Aslyn Rhiann Rau</cp:lastModifiedBy>
  <cp:revision>8</cp:revision>
  <dcterms:created xsi:type="dcterms:W3CDTF">2018-02-19T16:12:27Z</dcterms:created>
  <dcterms:modified xsi:type="dcterms:W3CDTF">2018-02-19T18:24:08Z</dcterms:modified>
</cp:coreProperties>
</file>